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Package</a:t>
            </a:r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13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70806" y="154202"/>
            <a:ext cx="11540837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 kavramının sunmuş olduğu faydaları sıralayacak olursak;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VHDL, data types are usually declared in a package. A package ia a place for declaring resources that are common to several design units. VHDL package is not a component, it is only a way of bundling together a set of related resources i.e datatypes or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subprograms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.(functions)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Örneğin değişken tanımlamaların olduğu bir paket hazırlandığında, bu paketin içeriği tekrar tekrar tanımlanmaya ihtiyaç duyulmadan istenilen tasarımın içerisine sadece paket entegre edilerek kullanılabilir.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Entity’de bir değişkeni istediğimiz boyutta yapıp kullanmak için kullanılır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Örneğin,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örnekte entity kısmı bir matrix değişkeni olacak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dosya uzantısı VHDL için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.vhd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şeklinde olmalıdır.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728749" y="4389431"/>
            <a:ext cx="6096000" cy="1869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Library Packages</a:t>
            </a:r>
            <a:endParaRPr lang="tr-TR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Std_logic_1164</a:t>
            </a:r>
            <a:endParaRPr lang="tr-TR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Std_logic_arith</a:t>
            </a:r>
            <a:endParaRPr lang="tr-TR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Std_logic_signed, std_logic_unsigned</a:t>
            </a:r>
            <a:endParaRPr lang="tr-TR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Numeric_bit, numeric_std</a:t>
            </a:r>
            <a:endParaRPr lang="tr-TR" sz="11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Math_real, math_complex</a:t>
            </a:r>
            <a:br>
              <a:rPr lang="en-US" sz="1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sz="11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93433" y="1365452"/>
            <a:ext cx="2505075" cy="1533525"/>
          </a:xfrm>
          <a:prstGeom prst="rect">
            <a:avLst/>
          </a:prstGeom>
        </p:spPr>
      </p:pic>
      <p:pic>
        <p:nvPicPr>
          <p:cNvPr id="5" name="Resi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93433" y="3436359"/>
            <a:ext cx="55721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6136" y="99376"/>
            <a:ext cx="90281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16136" y="607207"/>
            <a:ext cx="11438060" cy="14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 önceki örnekte Work dizinin altında çalışmıştık. Bu örnekte başka bir dizinde olması durumunda yapılacak örnek tasarım incelenecektir.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Vivado’da sources new altında bir top tasarım olsun.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8585" y="2094495"/>
            <a:ext cx="2895600" cy="92392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06185" y="3291600"/>
            <a:ext cx="11198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Sources dizini altına “imports” adında bir dizin açıp bu dizinin altına common_rtl adında bir library dizini oluşturup rtl_pkg.vhd dosyası koyalım.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6136" y="4454619"/>
            <a:ext cx="3943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35249" y="182503"/>
            <a:ext cx="13452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rtl_pkg.vhd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878984" y="798368"/>
            <a:ext cx="2886075" cy="1104900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635249" y="2069492"/>
            <a:ext cx="60068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Öncelikle vivado ya bu source eklenmelidir. (Add Sources)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635249" y="2577323"/>
            <a:ext cx="116925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Başlangıçta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library’e eklenmediği için hata vermesi beklenmektedir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1145252" y="3085154"/>
            <a:ext cx="2686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38051" y="174258"/>
            <a:ext cx="98866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Vivado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Libraries’e tıklanır. Rtl_pkg.vhd dosyasına sağ tıklayıp set library denilir.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39637" y="765464"/>
            <a:ext cx="2743200" cy="2667000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263237" y="3665605"/>
            <a:ext cx="98782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Common_rtl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dizinine konulduğu için library ismi aşağıdaki gibi girilir.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902017" y="4249414"/>
            <a:ext cx="2524125" cy="314325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263237" y="4779441"/>
            <a:ext cx="563494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işlemden sonra libraries kısmı 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yandaki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gibi olacaktır.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4"/>
          <a:stretch>
            <a:fillRect/>
          </a:stretch>
        </p:blipFill>
        <p:spPr>
          <a:xfrm>
            <a:off x="6835918" y="4494934"/>
            <a:ext cx="17621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6611" y="91132"/>
            <a:ext cx="103022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save/update edildiğinde hatalar gitmiş olacak ve tasarım koşmaya hazır olacaktır.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717319" y="598963"/>
            <a:ext cx="20955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265</Words>
  <Application>Microsoft Office PowerPoint</Application>
  <PresentationFormat>Geniş ekran</PresentationFormat>
  <Paragraphs>27</Paragraphs>
  <Slides>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Informal Roman</vt:lpstr>
      <vt:lpstr>Symbol</vt:lpstr>
      <vt:lpstr>Times New Roman</vt:lpstr>
      <vt:lpstr>Office Teması</vt:lpstr>
      <vt:lpstr>PowerPoint Sunusu</vt:lpstr>
      <vt:lpstr>Ders 13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160</cp:revision>
  <dcterms:created xsi:type="dcterms:W3CDTF">2021-10-07T19:14:53Z</dcterms:created>
  <dcterms:modified xsi:type="dcterms:W3CDTF">2021-11-24T05:06:27Z</dcterms:modified>
</cp:coreProperties>
</file>